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95" r:id="rId3"/>
    <p:sldId id="603" r:id="rId5"/>
    <p:sldId id="550" r:id="rId6"/>
    <p:sldId id="562" r:id="rId7"/>
    <p:sldId id="604" r:id="rId8"/>
    <p:sldId id="501" r:id="rId9"/>
    <p:sldId id="504" r:id="rId10"/>
    <p:sldId id="605" r:id="rId11"/>
    <p:sldId id="607" r:id="rId12"/>
    <p:sldId id="583" r:id="rId13"/>
    <p:sldId id="584" r:id="rId14"/>
    <p:sldId id="533" r:id="rId15"/>
    <p:sldId id="527" r:id="rId16"/>
    <p:sldId id="587" r:id="rId17"/>
    <p:sldId id="547" r:id="rId18"/>
    <p:sldId id="575" r:id="rId19"/>
    <p:sldId id="530" r:id="rId20"/>
    <p:sldId id="514" r:id="rId21"/>
    <p:sldId id="588" r:id="rId22"/>
    <p:sldId id="589" r:id="rId23"/>
    <p:sldId id="535" r:id="rId24"/>
    <p:sldId id="536" r:id="rId25"/>
    <p:sldId id="590" r:id="rId26"/>
    <p:sldId id="629" r:id="rId27"/>
    <p:sldId id="630" r:id="rId28"/>
    <p:sldId id="404" r:id="rId29"/>
  </p:sldIdLst>
  <p:sldSz cx="9144000" cy="6858000" type="screen4x3"/>
  <p:notesSz cx="6858000" cy="9144000"/>
  <p:custDataLst>
    <p:tags r:id="rId33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hlink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hlink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hlink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hlink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hlink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hlink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hlink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hlink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hlink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gs" Target="tags/tag27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9" Type="http://schemas.openxmlformats.org/officeDocument/2006/relationships/slideLayout" Target="../slideLayouts/slideLayout99.xml"/><Relationship Id="rId98" Type="http://schemas.openxmlformats.org/officeDocument/2006/relationships/slideLayout" Target="../slideLayouts/slideLayout98.xml"/><Relationship Id="rId97" Type="http://schemas.openxmlformats.org/officeDocument/2006/relationships/slideLayout" Target="../slideLayouts/slideLayout97.xml"/><Relationship Id="rId96" Type="http://schemas.openxmlformats.org/officeDocument/2006/relationships/slideLayout" Target="../slideLayouts/slideLayout96.xml"/><Relationship Id="rId95" Type="http://schemas.openxmlformats.org/officeDocument/2006/relationships/slideLayout" Target="../slideLayouts/slideLayout95.xml"/><Relationship Id="rId94" Type="http://schemas.openxmlformats.org/officeDocument/2006/relationships/slideLayout" Target="../slideLayouts/slideLayout94.xml"/><Relationship Id="rId93" Type="http://schemas.openxmlformats.org/officeDocument/2006/relationships/slideLayout" Target="../slideLayouts/slideLayout93.xml"/><Relationship Id="rId92" Type="http://schemas.openxmlformats.org/officeDocument/2006/relationships/slideLayout" Target="../slideLayouts/slideLayout92.xml"/><Relationship Id="rId91" Type="http://schemas.openxmlformats.org/officeDocument/2006/relationships/slideLayout" Target="../slideLayouts/slideLayout91.xml"/><Relationship Id="rId90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.xml"/><Relationship Id="rId89" Type="http://schemas.openxmlformats.org/officeDocument/2006/relationships/slideLayout" Target="../slideLayouts/slideLayout89.xml"/><Relationship Id="rId88" Type="http://schemas.openxmlformats.org/officeDocument/2006/relationships/slideLayout" Target="../slideLayouts/slideLayout88.xml"/><Relationship Id="rId87" Type="http://schemas.openxmlformats.org/officeDocument/2006/relationships/slideLayout" Target="../slideLayouts/slideLayout87.xml"/><Relationship Id="rId86" Type="http://schemas.openxmlformats.org/officeDocument/2006/relationships/slideLayout" Target="../slideLayouts/slideLayout86.xml"/><Relationship Id="rId85" Type="http://schemas.openxmlformats.org/officeDocument/2006/relationships/slideLayout" Target="../slideLayouts/slideLayout85.xml"/><Relationship Id="rId84" Type="http://schemas.openxmlformats.org/officeDocument/2006/relationships/slideLayout" Target="../slideLayouts/slideLayout84.xml"/><Relationship Id="rId83" Type="http://schemas.openxmlformats.org/officeDocument/2006/relationships/slideLayout" Target="../slideLayouts/slideLayout83.xml"/><Relationship Id="rId82" Type="http://schemas.openxmlformats.org/officeDocument/2006/relationships/slideLayout" Target="../slideLayouts/slideLayout82.xml"/><Relationship Id="rId81" Type="http://schemas.openxmlformats.org/officeDocument/2006/relationships/slideLayout" Target="../slideLayouts/slideLayout81.xml"/><Relationship Id="rId80" Type="http://schemas.openxmlformats.org/officeDocument/2006/relationships/slideLayout" Target="../slideLayouts/slideLayout80.xml"/><Relationship Id="rId8" Type="http://schemas.openxmlformats.org/officeDocument/2006/relationships/slideLayout" Target="../slideLayouts/slideLayout8.xml"/><Relationship Id="rId79" Type="http://schemas.openxmlformats.org/officeDocument/2006/relationships/slideLayout" Target="../slideLayouts/slideLayout79.xml"/><Relationship Id="rId78" Type="http://schemas.openxmlformats.org/officeDocument/2006/relationships/slideLayout" Target="../slideLayouts/slideLayout78.xml"/><Relationship Id="rId77" Type="http://schemas.openxmlformats.org/officeDocument/2006/relationships/slideLayout" Target="../slideLayouts/slideLayout77.xml"/><Relationship Id="rId76" Type="http://schemas.openxmlformats.org/officeDocument/2006/relationships/slideLayout" Target="../slideLayouts/slideLayout76.xml"/><Relationship Id="rId75" Type="http://schemas.openxmlformats.org/officeDocument/2006/relationships/slideLayout" Target="../slideLayouts/slideLayout75.xml"/><Relationship Id="rId74" Type="http://schemas.openxmlformats.org/officeDocument/2006/relationships/slideLayout" Target="../slideLayouts/slideLayout74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.xml"/><Relationship Id="rId69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0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9" Type="http://schemas.openxmlformats.org/officeDocument/2006/relationships/tags" Target="../tags/tag24.xml"/><Relationship Id="rId128" Type="http://schemas.openxmlformats.org/officeDocument/2006/relationships/tags" Target="../tags/tag23.xml"/><Relationship Id="rId127" Type="http://schemas.openxmlformats.org/officeDocument/2006/relationships/tags" Target="../tags/tag22.xml"/><Relationship Id="rId126" Type="http://schemas.openxmlformats.org/officeDocument/2006/relationships/tags" Target="../tags/tag21.xml"/><Relationship Id="rId125" Type="http://schemas.openxmlformats.org/officeDocument/2006/relationships/tags" Target="../tags/tag20.xml"/><Relationship Id="rId124" Type="http://schemas.openxmlformats.org/officeDocument/2006/relationships/tags" Target="../tags/tag19.xml"/><Relationship Id="rId123" Type="http://schemas.openxmlformats.org/officeDocument/2006/relationships/slideLayout" Target="../slideLayouts/slideLayout123.xml"/><Relationship Id="rId122" Type="http://schemas.openxmlformats.org/officeDocument/2006/relationships/slideLayout" Target="../slideLayouts/slideLayout122.xml"/><Relationship Id="rId121" Type="http://schemas.openxmlformats.org/officeDocument/2006/relationships/slideLayout" Target="../slideLayouts/slideLayout121.xml"/><Relationship Id="rId120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.xml"/><Relationship Id="rId119" Type="http://schemas.openxmlformats.org/officeDocument/2006/relationships/slideLayout" Target="../slideLayouts/slideLayout119.xml"/><Relationship Id="rId118" Type="http://schemas.openxmlformats.org/officeDocument/2006/relationships/slideLayout" Target="../slideLayouts/slideLayout118.xml"/><Relationship Id="rId117" Type="http://schemas.openxmlformats.org/officeDocument/2006/relationships/slideLayout" Target="../slideLayouts/slideLayout117.xml"/><Relationship Id="rId116" Type="http://schemas.openxmlformats.org/officeDocument/2006/relationships/slideLayout" Target="../slideLayouts/slideLayout116.xml"/><Relationship Id="rId115" Type="http://schemas.openxmlformats.org/officeDocument/2006/relationships/slideLayout" Target="../slideLayouts/slideLayout115.xml"/><Relationship Id="rId114" Type="http://schemas.openxmlformats.org/officeDocument/2006/relationships/slideLayout" Target="../slideLayouts/slideLayout114.xml"/><Relationship Id="rId113" Type="http://schemas.openxmlformats.org/officeDocument/2006/relationships/slideLayout" Target="../slideLayouts/slideLayout113.xml"/><Relationship Id="rId112" Type="http://schemas.openxmlformats.org/officeDocument/2006/relationships/slideLayout" Target="../slideLayouts/slideLayout112.xml"/><Relationship Id="rId111" Type="http://schemas.openxmlformats.org/officeDocument/2006/relationships/slideLayout" Target="../slideLayouts/slideLayout111.xml"/><Relationship Id="rId110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.xml"/><Relationship Id="rId109" Type="http://schemas.openxmlformats.org/officeDocument/2006/relationships/slideLayout" Target="../slideLayouts/slideLayout109.xml"/><Relationship Id="rId108" Type="http://schemas.openxmlformats.org/officeDocument/2006/relationships/slideLayout" Target="../slideLayouts/slideLayout108.xml"/><Relationship Id="rId107" Type="http://schemas.openxmlformats.org/officeDocument/2006/relationships/slideLayout" Target="../slideLayouts/slideLayout107.xml"/><Relationship Id="rId106" Type="http://schemas.openxmlformats.org/officeDocument/2006/relationships/slideLayout" Target="../slideLayouts/slideLayout106.xml"/><Relationship Id="rId105" Type="http://schemas.openxmlformats.org/officeDocument/2006/relationships/slideLayout" Target="../slideLayouts/slideLayout105.xml"/><Relationship Id="rId104" Type="http://schemas.openxmlformats.org/officeDocument/2006/relationships/slideLayout" Target="../slideLayouts/slideLayout104.xml"/><Relationship Id="rId103" Type="http://schemas.openxmlformats.org/officeDocument/2006/relationships/slideLayout" Target="../slideLayouts/slideLayout103.xml"/><Relationship Id="rId102" Type="http://schemas.openxmlformats.org/officeDocument/2006/relationships/slideLayout" Target="../slideLayouts/slideLayout102.xml"/><Relationship Id="rId101" Type="http://schemas.openxmlformats.org/officeDocument/2006/relationships/slideLayout" Target="../slideLayouts/slideLayout101.xml"/><Relationship Id="rId100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tags" Target="../tags/tag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4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4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5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6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3.xml"/><Relationship Id="rId1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8.xml"/><Relationship Id="rId1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9.xml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/Relationships>
</file>

<file path=ppt/tags/tag27.xml><?xml version="1.0" encoding="utf-8"?>
<p:tagLst xmlns:p="http://schemas.openxmlformats.org/presentationml/2006/main">
  <p:tag name="KSO_WPP_MARK_KEY" val="dfbedf09-5e61-4f56-abb2-e030ba243eb9"/>
  <p:tag name="COMMONDATA" val="eyJoZGlkIjoiMmMyMTUwZDIwN2IxMjEwYTM4MjhiZmI1MTllM2RjYTMifQ=="/>
  <p:tag name="commondata" val="eyJoZGlkIjoiYTAwYTc3Yjg2ZjU5NDNlOTQwNWM1ZTM2MzczNjZiZWYifQ=="/>
</p:tagLst>
</file>